
<file path=[Content_Types].xml><?xml version="1.0" encoding="utf-8"?>
<Types xmlns="http://schemas.openxmlformats.org/package/2006/content-types">
  <Default Extension="png" ContentType="image/png"/>
  <Override PartName="/ppt/notesSlides/notesSlide8.xml" ContentType="application/vnd.openxmlformats-officedocument.presentationml.notesSlide+xml"/>
  <Override PartName="/docProps/core.xml" ContentType="application/vnd.openxmlformats-package.core-properties+xml"/>
  <Override PartName="/ppt/slides/slide9.xml" ContentType="application/vnd.openxmlformats-officedocument.presentationml.slide+xml"/>
  <Override PartName="/ppt/notesSlides/notesSlide7.xml" ContentType="application/vnd.openxmlformats-officedocument.presentationml.notesSlide+xml"/>
  <Override PartName="/ppt/slides/slide6.xml" ContentType="application/vnd.openxmlformats-officedocument.presentationml.slide+xml"/>
  <Override PartName="/ppt/slideLayouts/slideLayout7.xml" ContentType="application/vnd.openxmlformats-officedocument.presentationml.slideLayout+xml"/>
  <Override PartName="/ppt/theme/theme2.xml" ContentType="application/vnd.openxmlformats-officedocument.theme+xml"/>
  <Override PartName="/ppt/notesSlides/notesSlide4.xml" ContentType="application/vnd.openxmlformats-officedocument.presentationml.notesSlide+xml"/>
  <Override PartName="/ppt/slides/slide3.xml" ContentType="application/vnd.openxmlformats-officedocument.presentationml.slide+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9.xml" ContentType="application/vnd.openxmlformats-officedocument.presentationml.notesSlid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viewProps.xml" ContentType="application/vnd.openxmlformats-officedocument.presentationml.viewProps+xml"/>
  <Override PartName="/docProps/app.xml" ContentType="application/vnd.openxmlformats-officedocument.extended-properties+xml"/>
  <Override PartName="/ppt/slides/slide7.xml" ContentType="application/vnd.openxmlformats-officedocument.presentationml.slide+xml"/>
  <Override PartName="/ppt/slideLayouts/slideLayout8.xml" ContentType="application/vnd.openxmlformats-officedocument.presentationml.slideLayout+xml"/>
  <Override PartName="/ppt/presProps.xml" ContentType="application/vnd.openxmlformats-officedocument.presentationml.presProps+xml"/>
  <Default Extension="xml" ContentType="application/xml"/>
  <Override PartName="/ppt/slides/slide4.xml" ContentType="application/vnd.openxmlformats-officedocument.presentationml.slide+xml"/>
  <Override PartName="/ppt/slideLayouts/slideLayout5.xml" ContentType="application/vnd.openxmlformats-officedocument.presentationml.slideLayout+xml"/>
  <Override PartName="/ppt/notesSlides/notesSlide5.xml" ContentType="application/vnd.openxmlformats-officedocument.presentationml.notesSlide+xml"/>
  <Override PartName="/ppt/notesSlides/notesSlide2.xml" ContentType="application/vnd.openxmlformats-officedocument.presentationml.notesSlide+xml"/>
  <Override PartName="/ppt/slides/slide1.xml" ContentType="application/vnd.openxmlformats-officedocument.presentationml.slide+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Default Extension="rels" ContentType="application/vnd.openxmlformats-package.relationships+xml"/>
  <Default Extension="jpeg" ContentType="image/jpeg"/>
  <Override PartName="/ppt/slides/slide8.xml" ContentType="application/vnd.openxmlformats-officedocument.presentationml.slide+xml"/>
  <Override PartName="/ppt/slideLayouts/slideLayout9.xml" ContentType="application/vnd.openxmlformats-officedocument.presentationml.slideLayout+xml"/>
  <Override PartName="/ppt/tableStyles.xml" ContentType="application/vnd.openxmlformats-officedocument.presentationml.tableStyles+xml"/>
  <Override PartName="/ppt/notesSlides/notesSlide6.xml" ContentType="application/vnd.openxmlformats-officedocument.presentationml.notesSlide+xml"/>
  <Override PartName="/ppt/slides/slide5.xml" ContentType="application/vnd.openxmlformats-officedocument.presentationml.slide+xml"/>
  <Override PartName="/ppt/slideLayouts/slideLayout6.xml" ContentType="application/vnd.openxmlformats-officedocument.presentationml.slideLayout+xml"/>
  <Override PartName="/ppt/theme/theme1.xml" ContentType="application/vnd.openxmlformats-officedocument.theme+xml"/>
  <Override PartName="/ppt/notesSlides/notesSlide3.xml" ContentType="application/vnd.openxmlformats-officedocument.presentationml.notesSlide+xml"/>
  <Override PartName="/ppt/slides/slide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1pPr>
    <a:lvl2pPr marL="457200"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2pPr>
    <a:lvl3pPr marL="914400"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3pPr>
    <a:lvl4pPr marL="1371600"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4pPr>
    <a:lvl5pPr marL="1828800"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kern="1200">
        <a:solidFill>
          <a:schemeClr val="tx1"/>
        </a:solidFill>
        <a:latin typeface="Arial" charset="0"/>
        <a:ea typeface="ヒラギノ角ゴ Pro W3" charset="-128"/>
        <a:cs typeface="ヒラギノ角ゴ Pro W3" charset="-128"/>
      </a:defRPr>
    </a:lvl6pPr>
    <a:lvl7pPr marL="2743200" algn="l" defTabSz="457200" rtl="0" eaLnBrk="1" latinLnBrk="0" hangingPunct="1">
      <a:defRPr kern="1200">
        <a:solidFill>
          <a:schemeClr val="tx1"/>
        </a:solidFill>
        <a:latin typeface="Arial" charset="0"/>
        <a:ea typeface="ヒラギノ角ゴ Pro W3" charset="-128"/>
        <a:cs typeface="ヒラギノ角ゴ Pro W3" charset="-128"/>
      </a:defRPr>
    </a:lvl7pPr>
    <a:lvl8pPr marL="3200400" algn="l" defTabSz="457200" rtl="0" eaLnBrk="1" latinLnBrk="0" hangingPunct="1">
      <a:defRPr kern="1200">
        <a:solidFill>
          <a:schemeClr val="tx1"/>
        </a:solidFill>
        <a:latin typeface="Arial" charset="0"/>
        <a:ea typeface="ヒラギノ角ゴ Pro W3" charset="-128"/>
        <a:cs typeface="ヒラギノ角ゴ Pro W3" charset="-128"/>
      </a:defRPr>
    </a:lvl8pPr>
    <a:lvl9pPr marL="3657600" algn="l" defTabSz="457200" rtl="0" eaLnBrk="1" latinLnBrk="0" hangingPunct="1">
      <a:defRPr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D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20" d="100"/>
          <a:sy n="120" d="100"/>
        </p:scale>
        <p:origin x="-137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37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B21E5417-5D1F-429A-B016-933353561E18}" type="datetime1">
              <a:rPr lang="en-US"/>
              <a:pPr/>
              <a:t>11/30/11</a:t>
            </a:fld>
            <a:endParaRPr lang="en-US"/>
          </a:p>
        </p:txBody>
      </p:sp>
      <p:sp>
        <p:nvSpPr>
          <p:cNvPr id="33796" name="Placeholder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37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37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37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80C2735D-83D0-4298-8392-A1A445E0C5E4}"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charset="0"/>
        <a:ea typeface="ヒラギノ角ゴ Pro W3" charset="-128"/>
        <a:cs typeface="ヒラギノ角ゴ Pro W3" charset="-128"/>
      </a:defRPr>
    </a:lvl1pPr>
    <a:lvl2pPr marL="457200" algn="l" defTabSz="457200" rtl="0" fontAlgn="base">
      <a:spcBef>
        <a:spcPct val="30000"/>
      </a:spcBef>
      <a:spcAft>
        <a:spcPct val="0"/>
      </a:spcAft>
      <a:defRPr sz="1200" kern="1200">
        <a:solidFill>
          <a:schemeClr val="tx1"/>
        </a:solidFill>
        <a:latin typeface="Calibri" charset="0"/>
        <a:ea typeface="ヒラギノ角ゴ Pro W3" charset="-128"/>
        <a:cs typeface="+mn-cs"/>
      </a:defRPr>
    </a:lvl2pPr>
    <a:lvl3pPr marL="914400" algn="l" defTabSz="457200" rtl="0" fontAlgn="base">
      <a:spcBef>
        <a:spcPct val="30000"/>
      </a:spcBef>
      <a:spcAft>
        <a:spcPct val="0"/>
      </a:spcAft>
      <a:defRPr sz="1200" kern="1200">
        <a:solidFill>
          <a:schemeClr val="tx1"/>
        </a:solidFill>
        <a:latin typeface="Calibri" charset="0"/>
        <a:ea typeface="ヒラギノ角ゴ Pro W3" charset="-128"/>
        <a:cs typeface="+mn-cs"/>
      </a:defRPr>
    </a:lvl3pPr>
    <a:lvl4pPr marL="1371600" algn="l" defTabSz="457200" rtl="0" fontAlgn="base">
      <a:spcBef>
        <a:spcPct val="30000"/>
      </a:spcBef>
      <a:spcAft>
        <a:spcPct val="0"/>
      </a:spcAft>
      <a:defRPr sz="1200" kern="1200">
        <a:solidFill>
          <a:schemeClr val="tx1"/>
        </a:solidFill>
        <a:latin typeface="Calibri" charset="0"/>
        <a:ea typeface="ヒラギノ角ゴ Pro W3" charset="-128"/>
        <a:cs typeface="+mn-cs"/>
      </a:defRPr>
    </a:lvl4pPr>
    <a:lvl5pPr marL="1828800" algn="l" defTabSz="457200" rtl="0" fontAlgn="base">
      <a:spcBef>
        <a:spcPct val="30000"/>
      </a:spcBef>
      <a:spcAft>
        <a:spcPct val="0"/>
      </a:spcAft>
      <a:defRPr sz="1200" kern="1200">
        <a:solidFill>
          <a:schemeClr val="tx1"/>
        </a:solidFill>
        <a:latin typeface="Calibri" charset="0"/>
        <a:ea typeface="ヒラギノ角ゴ Pro W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Placeholder 2"/>
          <p:cNvSpPr>
            <a:spLocks noChangeArrowheads="1" noTextEdit="1"/>
          </p:cNvSpPr>
          <p:nvPr>
            <p:ph type="sldImg"/>
          </p:nvPr>
        </p:nvSpPr>
        <p:spPr>
          <a:ln/>
        </p:spPr>
      </p:sp>
      <p:sp>
        <p:nvSpPr>
          <p:cNvPr id="3481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Placeholder 2"/>
          <p:cNvSpPr>
            <a:spLocks noChangeArrowheads="1" noTextEdit="1"/>
          </p:cNvSpPr>
          <p:nvPr>
            <p:ph type="sldImg"/>
          </p:nvPr>
        </p:nvSpPr>
        <p:spPr>
          <a:ln/>
        </p:spPr>
      </p:sp>
      <p:sp>
        <p:nvSpPr>
          <p:cNvPr id="3584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Placeholder 2"/>
          <p:cNvSpPr>
            <a:spLocks noChangeArrowheads="1" noTextEdit="1"/>
          </p:cNvSpPr>
          <p:nvPr>
            <p:ph type="sldImg"/>
          </p:nvPr>
        </p:nvSpPr>
        <p:spPr>
          <a:ln/>
        </p:spPr>
      </p:sp>
      <p:sp>
        <p:nvSpPr>
          <p:cNvPr id="3686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Placeholder 2"/>
          <p:cNvSpPr>
            <a:spLocks noChangeArrowheads="1" noTextEdit="1"/>
          </p:cNvSpPr>
          <p:nvPr>
            <p:ph type="sldImg"/>
          </p:nvPr>
        </p:nvSpPr>
        <p:spPr>
          <a:ln/>
        </p:spPr>
      </p:sp>
      <p:sp>
        <p:nvSpPr>
          <p:cNvPr id="3789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Placeholder 2"/>
          <p:cNvSpPr>
            <a:spLocks noChangeArrowheads="1" noTextEdit="1"/>
          </p:cNvSpPr>
          <p:nvPr>
            <p:ph type="sldImg"/>
          </p:nvPr>
        </p:nvSpPr>
        <p:spPr>
          <a:ln/>
        </p:spPr>
      </p:sp>
      <p:sp>
        <p:nvSpPr>
          <p:cNvPr id="3891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Placeholder 2"/>
          <p:cNvSpPr>
            <a:spLocks noChangeArrowheads="1" noTextEdit="1"/>
          </p:cNvSpPr>
          <p:nvPr>
            <p:ph type="sldImg"/>
          </p:nvPr>
        </p:nvSpPr>
        <p:spPr>
          <a:ln/>
        </p:spPr>
      </p:sp>
      <p:sp>
        <p:nvSpPr>
          <p:cNvPr id="3993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Placeholder 2"/>
          <p:cNvSpPr>
            <a:spLocks noChangeArrowheads="1" noTextEdit="1"/>
          </p:cNvSpPr>
          <p:nvPr>
            <p:ph type="sldImg"/>
          </p:nvPr>
        </p:nvSpPr>
        <p:spPr>
          <a:ln/>
        </p:spPr>
      </p:sp>
      <p:sp>
        <p:nvSpPr>
          <p:cNvPr id="4096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Placeholder 2"/>
          <p:cNvSpPr>
            <a:spLocks noChangeArrowheads="1" noTextEdit="1"/>
          </p:cNvSpPr>
          <p:nvPr>
            <p:ph type="sldImg"/>
          </p:nvPr>
        </p:nvSpPr>
        <p:spPr>
          <a:ln/>
        </p:spPr>
      </p:sp>
      <p:sp>
        <p:nvSpPr>
          <p:cNvPr id="4198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Placeholder 2"/>
          <p:cNvSpPr>
            <a:spLocks noChangeArrowheads="1" noTextEdit="1"/>
          </p:cNvSpPr>
          <p:nvPr>
            <p:ph type="sldImg"/>
          </p:nvPr>
        </p:nvSpPr>
        <p:spPr>
          <a:ln/>
        </p:spPr>
      </p:sp>
      <p:sp>
        <p:nvSpPr>
          <p:cNvPr id="43011"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017F0D3E-19F7-4859-8BEC-882AC1D07A72}" type="datetimeFigureOut">
              <a:rPr lang="en-US"/>
              <a:pPr>
                <a:defRPr/>
              </a:pPr>
              <a:t>11/30/11</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22BE1CA7-8B42-4D30-A3D0-2047BCC63286}"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116384CA-C74E-44B6-B815-A1D1B10FC6A6}" type="datetimeFigureOut">
              <a:rPr lang="en-US"/>
              <a:pPr>
                <a:defRPr/>
              </a:pPr>
              <a:t>11/30/11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4BFC2DA8-3970-43C4-A896-EC28546C5F9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5D98BEB4-961B-4700-98BB-84AA5C4B3A67}" type="datetimeFigureOut">
              <a:rPr lang="en-US"/>
              <a:pPr>
                <a:defRPr/>
              </a:pPr>
              <a:t>11/30/11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4BCB5227-6704-493D-86F8-209BB47EFAB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4B7573DC-31B9-4FA3-8D83-EC4C0B81C9AC}" type="datetimeFigureOut">
              <a:rPr lang="en-US"/>
              <a:pPr>
                <a:defRPr/>
              </a:pPr>
              <a:t>11/30/11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DB8FE033-D348-480B-8AAA-1A2A118D046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194FFCC-D99D-4054-BD7A-3F6D4A0E842A}" type="datetimeFigureOut">
              <a:rPr lang="en-US"/>
              <a:pPr>
                <a:defRPr/>
              </a:pPr>
              <a:t>11/30/11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B5565B2-EE75-4839-8B74-A252E2DCC4D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E542B0F8-D57F-430F-9F75-C7BF52DAEAE0}" type="datetimeFigureOut">
              <a:rPr lang="en-US"/>
              <a:pPr>
                <a:defRPr/>
              </a:pPr>
              <a:t>11/30/11</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A994B134-9E52-436A-B466-D0575ECB18D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33A7312D-C47A-4FC9-B140-84886FE7980B}"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271B81DE-A25A-499D-9C6C-D8FF171777FD}" type="datetimeFigureOut">
              <a:rPr lang="en-US"/>
              <a:pPr>
                <a:defRPr/>
              </a:pPr>
              <a:t>11/30/11</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B24D7CF9-DAB0-4F8B-A17C-7BD6D2250905}" type="datetimeFigureOut">
              <a:rPr lang="en-US"/>
              <a:pPr>
                <a:defRPr/>
              </a:pPr>
              <a:t>11/30/11</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B5FD00FA-E11A-4248-B991-07AAFDBED5D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C4359225-181E-4318-9045-084D61199774}" type="datetimeFigureOut">
              <a:rPr lang="en-US"/>
              <a:pPr>
                <a:defRPr/>
              </a:pPr>
              <a:t>11/30/11</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D724363E-1F66-4880-99D6-8A82DC347DE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pPr>
              <a:defRPr/>
            </a:pPr>
            <a:fld id="{E1A49BE1-4F8E-4164-B7EE-057060CF46F6}" type="datetimeFigureOut">
              <a:rPr lang="en-US"/>
              <a:pPr>
                <a:defRPr/>
              </a:pPr>
              <a:t>11/30/11</a:t>
            </a:fld>
            <a:endParaRPr lang="en-US"/>
          </a:p>
        </p:txBody>
      </p:sp>
      <p:sp>
        <p:nvSpPr>
          <p:cNvPr id="6" name="Slide Number Placeholder 8"/>
          <p:cNvSpPr>
            <a:spLocks noGrp="1"/>
          </p:cNvSpPr>
          <p:nvPr>
            <p:ph type="sldNum" sz="quarter" idx="11"/>
          </p:nvPr>
        </p:nvSpPr>
        <p:spPr/>
        <p:txBody>
          <a:bodyPr/>
          <a:lstStyle>
            <a:lvl1pPr>
              <a:defRPr/>
            </a:lvl1pPr>
          </a:lstStyle>
          <a:p>
            <a:pPr>
              <a:defRPr/>
            </a:pPr>
            <a:fld id="{9E8A7507-ED46-457B-B21E-7A6F802CEC5B}"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pPr>
              <a:defRPr/>
            </a:pPr>
            <a:fld id="{7CC4D65B-B33A-47BC-990F-A44F5CF950BA}" type="datetimeFigureOut">
              <a:rPr lang="en-US"/>
              <a:pPr>
                <a:defRPr/>
              </a:pPr>
              <a:t>11/30/11</a:t>
            </a:fld>
            <a:endParaRPr lang="en-US"/>
          </a:p>
        </p:txBody>
      </p:sp>
      <p:sp>
        <p:nvSpPr>
          <p:cNvPr id="6" name="Slide Number Placeholder 8"/>
          <p:cNvSpPr>
            <a:spLocks noGrp="1"/>
          </p:cNvSpPr>
          <p:nvPr>
            <p:ph type="sldNum" sz="quarter" idx="11"/>
          </p:nvPr>
        </p:nvSpPr>
        <p:spPr/>
        <p:txBody>
          <a:bodyPr/>
          <a:lstStyle>
            <a:lvl1pPr>
              <a:defRPr/>
            </a:lvl1pPr>
          </a:lstStyle>
          <a:p>
            <a:pPr>
              <a:defRPr/>
            </a:pPr>
            <a:fld id="{37AEAFB1-79DA-4ED0-82EC-A24A9230B152}"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ea typeface="+mn-ea"/>
                <a:cs typeface="+mn-cs"/>
              </a:defRPr>
            </a:lvl1pPr>
          </a:lstStyle>
          <a:p>
            <a:pPr>
              <a:defRPr/>
            </a:pPr>
            <a:fld id="{B5D9865F-2671-41C5-BE12-B5C27F3FD6EC}" type="datetimeFigureOut">
              <a:rPr lang="en-US"/>
              <a:pPr>
                <a:defRPr/>
              </a:pPr>
              <a:t>11/30/11</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ea typeface="+mn-ea"/>
                <a:cs typeface="+mn-cs"/>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ea typeface="+mn-ea"/>
                <a:cs typeface="+mn-cs"/>
              </a:defRPr>
            </a:lvl1pPr>
          </a:lstStyle>
          <a:p>
            <a:pPr>
              <a:defRPr/>
            </a:pPr>
            <a:fld id="{CE8D0973-FD80-42C7-94C9-D8579770653B}"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ヒラギノ角ゴ Pro W3" charset="-128"/>
          <a:cs typeface="ヒラギノ角ゴ Pro W3" charset="-128"/>
        </a:defRPr>
      </a:lvl1pPr>
      <a:lvl2pPr algn="l" rtl="0" fontAlgn="base">
        <a:spcBef>
          <a:spcPct val="0"/>
        </a:spcBef>
        <a:spcAft>
          <a:spcPct val="0"/>
        </a:spcAft>
        <a:defRPr sz="4200">
          <a:solidFill>
            <a:srgbClr val="F9F9F9"/>
          </a:solidFill>
          <a:latin typeface="Constantia" charset="0"/>
          <a:ea typeface="ヒラギノ角ゴ Pro W3" charset="-128"/>
          <a:cs typeface="ヒラギノ角ゴ Pro W3" charset="-128"/>
        </a:defRPr>
      </a:lvl2pPr>
      <a:lvl3pPr algn="l" rtl="0" fontAlgn="base">
        <a:spcBef>
          <a:spcPct val="0"/>
        </a:spcBef>
        <a:spcAft>
          <a:spcPct val="0"/>
        </a:spcAft>
        <a:defRPr sz="4200">
          <a:solidFill>
            <a:srgbClr val="F9F9F9"/>
          </a:solidFill>
          <a:latin typeface="Constantia" charset="0"/>
          <a:ea typeface="ヒラギノ角ゴ Pro W3" charset="-128"/>
          <a:cs typeface="ヒラギノ角ゴ Pro W3" charset="-128"/>
        </a:defRPr>
      </a:lvl3pPr>
      <a:lvl4pPr algn="l" rtl="0" fontAlgn="base">
        <a:spcBef>
          <a:spcPct val="0"/>
        </a:spcBef>
        <a:spcAft>
          <a:spcPct val="0"/>
        </a:spcAft>
        <a:defRPr sz="4200">
          <a:solidFill>
            <a:srgbClr val="F9F9F9"/>
          </a:solidFill>
          <a:latin typeface="Constantia" charset="0"/>
          <a:ea typeface="ヒラギノ角ゴ Pro W3" charset="-128"/>
          <a:cs typeface="ヒラギノ角ゴ Pro W3" charset="-128"/>
        </a:defRPr>
      </a:lvl4pPr>
      <a:lvl5pPr algn="l" rtl="0" fontAlgn="base">
        <a:spcBef>
          <a:spcPct val="0"/>
        </a:spcBef>
        <a:spcAft>
          <a:spcPct val="0"/>
        </a:spcAft>
        <a:defRPr sz="4200">
          <a:solidFill>
            <a:srgbClr val="F9F9F9"/>
          </a:solidFill>
          <a:latin typeface="Constantia" charset="0"/>
          <a:ea typeface="ヒラギノ角ゴ Pro W3" charset="-128"/>
          <a:cs typeface="ヒラギノ角ゴ Pro W3" charset="-128"/>
        </a:defRPr>
      </a:lvl5pPr>
      <a:lvl6pPr marL="457200" algn="l" rtl="0" fontAlgn="base">
        <a:spcBef>
          <a:spcPct val="0"/>
        </a:spcBef>
        <a:spcAft>
          <a:spcPct val="0"/>
        </a:spcAft>
        <a:defRPr sz="4200">
          <a:solidFill>
            <a:srgbClr val="F9F9F9"/>
          </a:solidFill>
          <a:latin typeface="Constantia" charset="0"/>
          <a:ea typeface="ヒラギノ角ゴ Pro W3" charset="-128"/>
          <a:cs typeface="ヒラギノ角ゴ Pro W3" charset="-128"/>
        </a:defRPr>
      </a:lvl6pPr>
      <a:lvl7pPr marL="914400" algn="l" rtl="0" fontAlgn="base">
        <a:spcBef>
          <a:spcPct val="0"/>
        </a:spcBef>
        <a:spcAft>
          <a:spcPct val="0"/>
        </a:spcAft>
        <a:defRPr sz="4200">
          <a:solidFill>
            <a:srgbClr val="F9F9F9"/>
          </a:solidFill>
          <a:latin typeface="Constantia" charset="0"/>
          <a:ea typeface="ヒラギノ角ゴ Pro W3" charset="-128"/>
          <a:cs typeface="ヒラギノ角ゴ Pro W3" charset="-128"/>
        </a:defRPr>
      </a:lvl7pPr>
      <a:lvl8pPr marL="1371600" algn="l" rtl="0" fontAlgn="base">
        <a:spcBef>
          <a:spcPct val="0"/>
        </a:spcBef>
        <a:spcAft>
          <a:spcPct val="0"/>
        </a:spcAft>
        <a:defRPr sz="4200">
          <a:solidFill>
            <a:srgbClr val="F9F9F9"/>
          </a:solidFill>
          <a:latin typeface="Constantia" charset="0"/>
          <a:ea typeface="ヒラギノ角ゴ Pro W3" charset="-128"/>
          <a:cs typeface="ヒラギノ角ゴ Pro W3" charset="-128"/>
        </a:defRPr>
      </a:lvl8pPr>
      <a:lvl9pPr marL="1828800" algn="l" rtl="0" fontAlgn="base">
        <a:spcBef>
          <a:spcPct val="0"/>
        </a:spcBef>
        <a:spcAft>
          <a:spcPct val="0"/>
        </a:spcAft>
        <a:defRPr sz="4200">
          <a:solidFill>
            <a:srgbClr val="F9F9F9"/>
          </a:solidFill>
          <a:latin typeface="Constantia" charset="0"/>
          <a:ea typeface="ヒラギノ角ゴ Pro W3" charset="-128"/>
          <a:cs typeface="ヒラギノ角ゴ Pro W3" charset="-128"/>
        </a:defRPr>
      </a:lvl9pPr>
    </p:titleStyle>
    <p:bodyStyle>
      <a:lvl1pPr marL="273050" indent="-273050" algn="l" rtl="0" fontAlgn="base">
        <a:spcBef>
          <a:spcPts val="600"/>
        </a:spcBef>
        <a:spcAft>
          <a:spcPct val="0"/>
        </a:spcAft>
        <a:buClr>
          <a:schemeClr val="accent2"/>
        </a:buClr>
        <a:buSzPct val="85000"/>
        <a:buFont typeface="Wingdings 2" charset="0"/>
        <a:buChar char=""/>
        <a:defRPr sz="2600" kern="1200">
          <a:solidFill>
            <a:schemeClr val="tx1"/>
          </a:solidFill>
          <a:latin typeface="+mn-lt"/>
          <a:ea typeface="ヒラギノ角ゴ Pro W3" charset="-128"/>
          <a:cs typeface="ヒラギノ角ゴ Pro W3" charset="-128"/>
        </a:defRPr>
      </a:lvl1pPr>
      <a:lvl2pPr marL="639763" indent="-273050" algn="l" rtl="0" fontAlgn="base">
        <a:spcBef>
          <a:spcPts val="300"/>
        </a:spcBef>
        <a:spcAft>
          <a:spcPct val="0"/>
        </a:spcAft>
        <a:buClr>
          <a:srgbClr val="D6903D"/>
        </a:buClr>
        <a:buSzPct val="85000"/>
        <a:buFont typeface="Wingdings 2" charset="0"/>
        <a:buChar char=""/>
        <a:defRPr sz="2400" kern="1200">
          <a:solidFill>
            <a:schemeClr val="tx2"/>
          </a:solidFill>
          <a:latin typeface="+mn-lt"/>
          <a:ea typeface="ヒラギノ角ゴ Pro W3" charset="-128"/>
          <a:cs typeface="+mn-cs"/>
        </a:defRPr>
      </a:lvl2pPr>
      <a:lvl3pPr marL="1004888" indent="-228600" algn="l" rtl="0" fontAlgn="base">
        <a:spcBef>
          <a:spcPts val="300"/>
        </a:spcBef>
        <a:spcAft>
          <a:spcPct val="0"/>
        </a:spcAft>
        <a:buClr>
          <a:srgbClr val="B37732"/>
        </a:buClr>
        <a:buSzPct val="85000"/>
        <a:buFont typeface="Wingdings 2" charset="0"/>
        <a:buChar char=""/>
        <a:defRPr sz="2100" kern="1200">
          <a:solidFill>
            <a:schemeClr val="tx1"/>
          </a:solidFill>
          <a:latin typeface="+mn-lt"/>
          <a:ea typeface="ヒラギノ角ゴ Pro W3" charset="-128"/>
          <a:cs typeface="+mn-cs"/>
        </a:defRPr>
      </a:lvl3pPr>
      <a:lvl4pPr marL="1279525" indent="-228600" algn="l" rtl="0" fontAlgn="base">
        <a:spcBef>
          <a:spcPts val="300"/>
        </a:spcBef>
        <a:spcAft>
          <a:spcPct val="0"/>
        </a:spcAft>
        <a:buClr>
          <a:srgbClr val="D6903D"/>
        </a:buClr>
        <a:buSzPct val="85000"/>
        <a:buFont typeface="Wingdings 2" charset="0"/>
        <a:buChar char=""/>
        <a:defRPr sz="1900" kern="1200">
          <a:solidFill>
            <a:schemeClr val="tx1"/>
          </a:solidFill>
          <a:latin typeface="+mn-lt"/>
          <a:ea typeface="ヒラギノ角ゴ Pro W3" charset="-128"/>
          <a:cs typeface="+mn-cs"/>
        </a:defRPr>
      </a:lvl4pPr>
      <a:lvl5pPr marL="1554163" indent="-228600" algn="l" rtl="0" fontAlgn="base">
        <a:spcBef>
          <a:spcPts val="338"/>
        </a:spcBef>
        <a:spcAft>
          <a:spcPct val="0"/>
        </a:spcAft>
        <a:buClr>
          <a:srgbClr val="D6903D"/>
        </a:buClr>
        <a:buSzPct val="85000"/>
        <a:buFont typeface="Wingdings 2" charset="0"/>
        <a:buChar char=""/>
        <a:defRPr sz="1600" kern="1200">
          <a:solidFill>
            <a:schemeClr val="tx1"/>
          </a:solidFill>
          <a:latin typeface="+mn-lt"/>
          <a:ea typeface="ヒラギノ角ゴ Pro W3" charset="-128"/>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733800"/>
            <a:ext cx="8305800" cy="1143000"/>
          </a:xfrm>
        </p:spPr>
        <p:txBody>
          <a:bodyPr>
            <a:normAutofit/>
          </a:bodyPr>
          <a:lstStyle/>
          <a:p>
            <a:pPr>
              <a:spcBef>
                <a:spcPct val="0"/>
              </a:spcBef>
            </a:pPr>
            <a:r>
              <a:rPr lang="en-US" sz="2000" smtClean="0">
                <a:solidFill>
                  <a:schemeClr val="tx1"/>
                </a:solidFill>
              </a:rPr>
              <a:t>Unit Lesson: Change</a:t>
            </a:r>
          </a:p>
          <a:p>
            <a:pPr>
              <a:spcBef>
                <a:spcPct val="0"/>
              </a:spcBef>
            </a:pPr>
            <a:r>
              <a:rPr lang="en-US" sz="2000" smtClean="0">
                <a:solidFill>
                  <a:schemeClr val="tx1"/>
                </a:solidFill>
              </a:rPr>
              <a:t>Civil Rights Movement</a:t>
            </a:r>
          </a:p>
          <a:p>
            <a:pPr>
              <a:spcBef>
                <a:spcPct val="0"/>
              </a:spcBef>
            </a:pPr>
            <a:r>
              <a:rPr lang="en-US" sz="2000" smtClean="0">
                <a:solidFill>
                  <a:schemeClr val="tx1"/>
                </a:solidFill>
              </a:rPr>
              <a:t>Grade: 1</a:t>
            </a:r>
          </a:p>
          <a:p>
            <a:pPr>
              <a:spcBef>
                <a:spcPct val="0"/>
              </a:spcBef>
            </a:pPr>
            <a:r>
              <a:rPr lang="en-US" sz="2000" smtClean="0">
                <a:solidFill>
                  <a:schemeClr val="tx1"/>
                </a:solidFill>
              </a:rPr>
              <a:t>By Yetunde Howell</a:t>
            </a:r>
          </a:p>
        </p:txBody>
      </p:sp>
      <p:sp>
        <p:nvSpPr>
          <p:cNvPr id="13316" name="Rectangle 4"/>
          <p:cNvSpPr>
            <a:spLocks noChangeArrowheads="1"/>
          </p:cNvSpPr>
          <p:nvPr/>
        </p:nvSpPr>
        <p:spPr bwMode="auto">
          <a:xfrm>
            <a:off x="3048000" y="2667000"/>
            <a:ext cx="3124200" cy="579438"/>
          </a:xfrm>
          <a:prstGeom prst="rect">
            <a:avLst/>
          </a:prstGeom>
          <a:noFill/>
          <a:ln w="9525">
            <a:noFill/>
            <a:miter lim="800000"/>
            <a:headEnd/>
            <a:tailEnd/>
          </a:ln>
        </p:spPr>
        <p:txBody>
          <a:bodyPr>
            <a:prstTxWarp prst="textNoShape">
              <a:avLst/>
            </a:prstTxWarp>
            <a:spAutoFit/>
          </a:bodyPr>
          <a:lstStyle/>
          <a:p>
            <a:r>
              <a:rPr lang="en-US" sz="3200" b="1" i="1">
                <a:solidFill>
                  <a:schemeClr val="bg1"/>
                </a:solidFill>
                <a:latin typeface="Bodoni SvtyTwo ITC TT-BookIta" charset="0"/>
              </a:rPr>
              <a:t>freedom summer</a:t>
            </a:r>
            <a:endParaRPr lang="en-US" sz="2800" i="1">
              <a:solidFill>
                <a:schemeClr val="accent1"/>
              </a:solidFill>
              <a:latin typeface="Bodoni SvtyTwo ITC TT-BookIta" charset="0"/>
            </a:endParaRPr>
          </a:p>
        </p:txBody>
      </p:sp>
      <p:sp>
        <p:nvSpPr>
          <p:cNvPr id="13320" name="Rectangle 8"/>
          <p:cNvSpPr>
            <a:spLocks noChangeArrowheads="1"/>
          </p:cNvSpPr>
          <p:nvPr/>
        </p:nvSpPr>
        <p:spPr bwMode="auto">
          <a:xfrm>
            <a:off x="6596063" y="5326063"/>
            <a:ext cx="184150" cy="366712"/>
          </a:xfrm>
          <a:prstGeom prst="rect">
            <a:avLst/>
          </a:prstGeom>
          <a:noFill/>
          <a:ln w="9525">
            <a:noFill/>
            <a:miter lim="800000"/>
            <a:headEnd/>
            <a:tailEnd/>
          </a:ln>
        </p:spPr>
        <p:txBody>
          <a:bodyPr wrap="none">
            <a:prstTxWarp prst="textNoShape">
              <a:avLst/>
            </a:prstTxWarp>
            <a:spAutoFit/>
          </a:bodyPr>
          <a:lstStyle/>
          <a:p>
            <a:endParaRPr lang="en-US"/>
          </a:p>
        </p:txBody>
      </p:sp>
      <p:pic>
        <p:nvPicPr>
          <p:cNvPr id="13322" name="Picture 10"/>
          <p:cNvPicPr>
            <a:picLocks noChangeAspect="1" noChangeArrowheads="1"/>
          </p:cNvPicPr>
          <p:nvPr/>
        </p:nvPicPr>
        <p:blipFill>
          <a:blip r:embed="rId3"/>
          <a:srcRect/>
          <a:stretch>
            <a:fillRect/>
          </a:stretch>
        </p:blipFill>
        <p:spPr bwMode="auto">
          <a:xfrm>
            <a:off x="5867400" y="457200"/>
            <a:ext cx="2540000" cy="2298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Content Placeholder 2"/>
          <p:cNvSpPr>
            <a:spLocks noGrp="1"/>
          </p:cNvSpPr>
          <p:nvPr>
            <p:ph idx="1"/>
          </p:nvPr>
        </p:nvSpPr>
        <p:spPr/>
        <p:txBody>
          <a:bodyPr/>
          <a:lstStyle/>
          <a:p>
            <a:r>
              <a:rPr lang="en-US" smtClean="0"/>
              <a:t>Segregation in the south (1964)</a:t>
            </a:r>
          </a:p>
          <a:p>
            <a:pPr>
              <a:buFont typeface="Wingdings 2" charset="0"/>
              <a:buNone/>
            </a:pPr>
            <a:endParaRPr lang="en-US" smtClean="0"/>
          </a:p>
          <a:p>
            <a:r>
              <a:rPr lang="en-US" smtClean="0"/>
              <a:t>“John Henry crawls like a catfish, blows bubbles like a swamp monster, but he doesn’t swim in the town pool with me.  He’s not allowed.”</a:t>
            </a:r>
          </a:p>
          <a:p>
            <a:endParaRPr lang="en-US" smtClean="0"/>
          </a:p>
          <a:p>
            <a:pPr>
              <a:buFont typeface="Wingdings 2" charset="0"/>
              <a:buNone/>
            </a:pPr>
            <a:r>
              <a:rPr lang="en-US" smtClean="0"/>
              <a:t>*This story gives an accurate description of segregation in the south in 1964, an attempt was made towards justice, and noncompliance of the opposite group.</a:t>
            </a:r>
          </a:p>
          <a:p>
            <a:pPr algn="r">
              <a:buFont typeface="Wingdings 2" charset="0"/>
              <a:buNone/>
            </a:pPr>
            <a:endParaRPr lang="en-US" smtClean="0"/>
          </a:p>
        </p:txBody>
      </p:sp>
      <p:sp>
        <p:nvSpPr>
          <p:cNvPr id="14341" name="Rectangle 1029"/>
          <p:cNvSpPr>
            <a:spLocks noChangeArrowheads="1"/>
          </p:cNvSpPr>
          <p:nvPr/>
        </p:nvSpPr>
        <p:spPr bwMode="auto">
          <a:xfrm>
            <a:off x="1905000" y="609600"/>
            <a:ext cx="4724400" cy="457200"/>
          </a:xfrm>
          <a:prstGeom prst="rect">
            <a:avLst/>
          </a:prstGeom>
          <a:noFill/>
          <a:ln w="9525">
            <a:noFill/>
            <a:miter lim="800000"/>
            <a:headEnd/>
            <a:tailEnd/>
          </a:ln>
        </p:spPr>
        <p:txBody>
          <a:bodyPr>
            <a:prstTxWarp prst="textNoShape">
              <a:avLst/>
            </a:prstTxWarp>
            <a:spAutoFit/>
          </a:bodyPr>
          <a:lstStyle/>
          <a:p>
            <a:pPr algn="ctr"/>
            <a:r>
              <a:rPr lang="en-US" sz="2400">
                <a:latin typeface="Cambria Bold Italic" charset="0"/>
              </a:rPr>
              <a:t>Does the book tell a good story?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Content Placeholder 2"/>
          <p:cNvSpPr>
            <a:spLocks noGrp="1"/>
          </p:cNvSpPr>
          <p:nvPr>
            <p:ph idx="1"/>
          </p:nvPr>
        </p:nvSpPr>
        <p:spPr/>
        <p:txBody>
          <a:bodyPr/>
          <a:lstStyle/>
          <a:p>
            <a:r>
              <a:rPr lang="en-US" smtClean="0"/>
              <a:t>1960’s segregated south</a:t>
            </a:r>
          </a:p>
          <a:p>
            <a:pPr>
              <a:buFont typeface="Wingdings 2" charset="0"/>
              <a:buNone/>
            </a:pPr>
            <a:endParaRPr lang="en-US" smtClean="0"/>
          </a:p>
          <a:p>
            <a:r>
              <a:rPr lang="en-US" smtClean="0"/>
              <a:t>“John Henry doesn’t come with me through the front door of Mr. Mason’s General Store.  He’s not allowed.”</a:t>
            </a:r>
          </a:p>
          <a:p>
            <a:endParaRPr lang="en-US" smtClean="0"/>
          </a:p>
        </p:txBody>
      </p:sp>
      <p:sp>
        <p:nvSpPr>
          <p:cNvPr id="2" name="Title 1"/>
          <p:cNvSpPr>
            <a:spLocks noGrp="1"/>
          </p:cNvSpPr>
          <p:nvPr>
            <p:ph type="title"/>
          </p:nvPr>
        </p:nvSpPr>
        <p:spPr>
          <a:xfrm>
            <a:off x="463550" y="158750"/>
            <a:ext cx="8229600" cy="1219200"/>
          </a:xfrm>
        </p:spPr>
        <p:txBody>
          <a:bodyPr>
            <a:normAutofit fontScale="90000"/>
          </a:bodyPr>
          <a:lstStyle/>
          <a:p>
            <a:pPr fontAlgn="auto">
              <a:spcAft>
                <a:spcPts val="0"/>
              </a:spcAft>
              <a:defRPr/>
            </a:pPr>
            <a:r>
              <a:rPr smtClean="0">
                <a:ea typeface="+mj-ea"/>
                <a:cs typeface="+mj-cs"/>
              </a:rPr>
              <a:t>Is the Story Accurate and Authentic in its Historical Detail?</a:t>
            </a:r>
            <a:endParaRPr>
              <a:ea typeface="+mj-ea"/>
              <a:cs typeface="+mj-cs"/>
            </a:endParaRPr>
          </a:p>
        </p:txBody>
      </p:sp>
      <p:pic>
        <p:nvPicPr>
          <p:cNvPr id="15364" name="Picture 1028"/>
          <p:cNvPicPr>
            <a:picLocks noChangeAspect="1" noChangeArrowheads="1"/>
          </p:cNvPicPr>
          <p:nvPr/>
        </p:nvPicPr>
        <p:blipFill>
          <a:blip r:embed="rId3"/>
          <a:srcRect/>
          <a:stretch>
            <a:fillRect/>
          </a:stretch>
        </p:blipFill>
        <p:spPr bwMode="auto">
          <a:xfrm>
            <a:off x="2286000" y="3505200"/>
            <a:ext cx="4114800" cy="2705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Content Placeholder 2"/>
          <p:cNvSpPr>
            <a:spLocks noGrp="1"/>
          </p:cNvSpPr>
          <p:nvPr>
            <p:ph idx="1"/>
          </p:nvPr>
        </p:nvSpPr>
        <p:spPr/>
        <p:txBody>
          <a:bodyPr/>
          <a:lstStyle/>
          <a:p>
            <a:r>
              <a:rPr lang="en-US" smtClean="0"/>
              <a:t>The language is authentic to the time.</a:t>
            </a:r>
          </a:p>
          <a:p>
            <a:pPr>
              <a:buFont typeface="Wingdings 2" charset="0"/>
              <a:buNone/>
            </a:pPr>
            <a:endParaRPr lang="en-US" smtClean="0"/>
          </a:p>
          <a:p>
            <a:pPr>
              <a:buFont typeface="Wingdings 2" charset="0"/>
              <a:buNone/>
            </a:pPr>
            <a:r>
              <a:rPr lang="en-US" smtClean="0"/>
              <a:t>-Annie Mae(maid)-“</a:t>
            </a:r>
            <a:r>
              <a:rPr lang="en-US" u="sng" smtClean="0"/>
              <a:t>Shoo now</a:t>
            </a:r>
            <a:r>
              <a:rPr lang="en-US" smtClean="0"/>
              <a:t>! Enough of you two! Go play!”</a:t>
            </a:r>
          </a:p>
          <a:p>
            <a:pPr>
              <a:buFont typeface="Wingdings 2" charset="0"/>
              <a:buNone/>
            </a:pPr>
            <a:endParaRPr lang="en-US" smtClean="0"/>
          </a:p>
          <a:p>
            <a:pPr>
              <a:buFont typeface="Wingdings 2" charset="0"/>
              <a:buNone/>
            </a:pPr>
            <a:r>
              <a:rPr lang="en-US" smtClean="0"/>
              <a:t>-  John Henry(Black boy)-“Let’s go!..I </a:t>
            </a:r>
            <a:r>
              <a:rPr lang="en-US" u="sng" smtClean="0"/>
              <a:t>got</a:t>
            </a:r>
            <a:r>
              <a:rPr lang="en-US" smtClean="0"/>
              <a:t> my nickel!”</a:t>
            </a:r>
          </a:p>
          <a:p>
            <a:endParaRPr lang="en-US" smtClean="0"/>
          </a:p>
        </p:txBody>
      </p:sp>
      <p:sp>
        <p:nvSpPr>
          <p:cNvPr id="2" name="Title 1"/>
          <p:cNvSpPr>
            <a:spLocks noGrp="1"/>
          </p:cNvSpPr>
          <p:nvPr>
            <p:ph type="title"/>
          </p:nvPr>
        </p:nvSpPr>
        <p:spPr/>
        <p:txBody>
          <a:bodyPr>
            <a:normAutofit fontScale="90000"/>
          </a:bodyPr>
          <a:lstStyle/>
          <a:p>
            <a:pPr fontAlgn="auto">
              <a:spcAft>
                <a:spcPts val="0"/>
              </a:spcAft>
              <a:defRPr/>
            </a:pPr>
            <a:r>
              <a:rPr smtClean="0">
                <a:ea typeface="+mj-ea"/>
                <a:cs typeface="+mj-cs"/>
              </a:rPr>
              <a:t>Is the Language Authentic to the Time?</a:t>
            </a:r>
            <a:endParaRPr>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Content Placeholder 2"/>
          <p:cNvSpPr>
            <a:spLocks noGrp="1"/>
          </p:cNvSpPr>
          <p:nvPr>
            <p:ph idx="1"/>
          </p:nvPr>
        </p:nvSpPr>
        <p:spPr/>
        <p:txBody>
          <a:bodyPr/>
          <a:lstStyle/>
          <a:p>
            <a:r>
              <a:rPr lang="en-US" sz="2400" smtClean="0"/>
              <a:t>Joe and John Henry are a lot alike.  They both like doing the same things.  But there’s one major way they are different: Joe is white and John Henry is black.  In the South in the 1960’s, that means John Henry is not allowed to do everything his best friend does. One day a law is passed that forbids segregation and opens the town pool for EVERYONE. The boys are so excited but discover that it takes more than a new law to change people’s hearts.</a:t>
            </a:r>
          </a:p>
          <a:p>
            <a:pPr>
              <a:buFontTx/>
              <a:buChar char="-"/>
            </a:pPr>
            <a:endParaRPr lang="en-US" sz="1400" smtClean="0"/>
          </a:p>
          <a:p>
            <a:pPr>
              <a:buFontTx/>
              <a:buNone/>
            </a:pPr>
            <a:r>
              <a:rPr lang="en-US" sz="1600" b="1" smtClean="0">
                <a:solidFill>
                  <a:srgbClr val="6D0021"/>
                </a:solidFill>
              </a:rPr>
              <a:t>*	The Civil Rights Act was signed into law by President Lyndon Johnson on July 2, 1964 and prohibited discrimination in public places, provided for the integration of schools and other public facilities, and made employment discrimination illegal. </a:t>
            </a:r>
          </a:p>
        </p:txBody>
      </p:sp>
      <p:sp>
        <p:nvSpPr>
          <p:cNvPr id="2" name="Title 1"/>
          <p:cNvSpPr>
            <a:spLocks noGrp="1"/>
          </p:cNvSpPr>
          <p:nvPr>
            <p:ph type="title"/>
          </p:nvPr>
        </p:nvSpPr>
        <p:spPr/>
        <p:txBody>
          <a:bodyPr>
            <a:normAutofit fontScale="90000"/>
          </a:bodyPr>
          <a:lstStyle/>
          <a:p>
            <a:pPr fontAlgn="auto">
              <a:spcAft>
                <a:spcPts val="0"/>
              </a:spcAft>
              <a:defRPr/>
            </a:pPr>
            <a:r>
              <a:rPr smtClean="0">
                <a:ea typeface="+mj-ea"/>
                <a:cs typeface="+mj-cs"/>
              </a:rPr>
              <a:t>Is the Historical Interpretation Sound?</a:t>
            </a:r>
            <a:endParaRPr>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Content Placeholder 2"/>
          <p:cNvSpPr>
            <a:spLocks noGrp="1"/>
          </p:cNvSpPr>
          <p:nvPr>
            <p:ph idx="1"/>
          </p:nvPr>
        </p:nvSpPr>
        <p:spPr>
          <a:xfrm>
            <a:off x="381000" y="1752600"/>
            <a:ext cx="8229600" cy="3200400"/>
          </a:xfrm>
        </p:spPr>
        <p:txBody>
          <a:bodyPr/>
          <a:lstStyle/>
          <a:p>
            <a:r>
              <a:rPr lang="en-US" smtClean="0"/>
              <a:t> I believe this book captured the voices of both Blacks and Whites, young and old, in the South.  Although, no one in the story was verbally discriminatory, it was understood by the character’s actions. </a:t>
            </a:r>
          </a:p>
          <a:p>
            <a:pPr>
              <a:buFont typeface="Wingdings 2" charset="0"/>
              <a:buNone/>
            </a:pPr>
            <a:r>
              <a:rPr lang="en-US" smtClean="0"/>
              <a:t> </a:t>
            </a:r>
          </a:p>
          <a:p>
            <a:r>
              <a:rPr lang="en-US" smtClean="0"/>
              <a:t> The filling of the pool symbolized the White’s nonverbal protest against outlawing segregation.</a:t>
            </a:r>
          </a:p>
        </p:txBody>
      </p:sp>
      <p:sp>
        <p:nvSpPr>
          <p:cNvPr id="2" name="Title 1"/>
          <p:cNvSpPr>
            <a:spLocks noGrp="1"/>
          </p:cNvSpPr>
          <p:nvPr>
            <p:ph type="title"/>
          </p:nvPr>
        </p:nvSpPr>
        <p:spPr/>
        <p:txBody>
          <a:bodyPr/>
          <a:lstStyle/>
          <a:p>
            <a:pPr fontAlgn="auto">
              <a:spcAft>
                <a:spcPts val="0"/>
              </a:spcAft>
              <a:defRPr/>
            </a:pPr>
            <a:r>
              <a:rPr smtClean="0">
                <a:ea typeface="+mj-ea"/>
                <a:cs typeface="+mj-cs"/>
              </a:rPr>
              <a:t>Whose Voices are Missing?</a:t>
            </a:r>
            <a:endParaRPr>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457200" y="2209800"/>
            <a:ext cx="8229600" cy="3810000"/>
          </a:xfrm>
        </p:spPr>
        <p:txBody>
          <a:bodyPr/>
          <a:lstStyle/>
          <a:p>
            <a:r>
              <a:rPr lang="en-US" sz="1800" smtClean="0"/>
              <a:t>The book does not talk about WHY segregation occurred, it only states that John Henry is not allowed to do what Joe does.  </a:t>
            </a:r>
          </a:p>
          <a:p>
            <a:r>
              <a:rPr lang="en-US" sz="1800" smtClean="0"/>
              <a:t>It briefly mentions the law being changed so Whites and Blacks can enjoy the same things. </a:t>
            </a:r>
          </a:p>
          <a:p>
            <a:pPr>
              <a:buFont typeface="Wingdings 2" charset="0"/>
              <a:buNone/>
            </a:pPr>
            <a:endParaRPr lang="en-US" sz="1800" smtClean="0"/>
          </a:p>
          <a:p>
            <a:r>
              <a:rPr lang="en-US" sz="1800" smtClean="0"/>
              <a:t>Currently, Whites are the most segregated group in the nation's public schools. Only 14% of white students attend multiracial schools (where three or more racial groups are present).</a:t>
            </a:r>
          </a:p>
          <a:p>
            <a:r>
              <a:rPr lang="en-US" sz="1800" smtClean="0"/>
              <a:t>Racial segregation in schools is strongly linked to segregation by class. Nearly 90% of intensely segregated, black and Latino schools are also schools where at least half of the student body is economically disadvantaged. </a:t>
            </a:r>
          </a:p>
          <a:p>
            <a:pPr>
              <a:buFont typeface="Wingdings 2" charset="0"/>
              <a:buNone/>
            </a:pPr>
            <a:r>
              <a:rPr lang="en-US" sz="1800" smtClean="0"/>
              <a:t>--http://www.tolerance.org/supplement/segregation-today</a:t>
            </a:r>
          </a:p>
        </p:txBody>
      </p:sp>
      <p:sp>
        <p:nvSpPr>
          <p:cNvPr id="2" name="Title 1"/>
          <p:cNvSpPr>
            <a:spLocks noGrp="1"/>
          </p:cNvSpPr>
          <p:nvPr>
            <p:ph type="title"/>
          </p:nvPr>
        </p:nvSpPr>
        <p:spPr>
          <a:xfrm>
            <a:off x="457200" y="914400"/>
            <a:ext cx="8229600" cy="1219200"/>
          </a:xfrm>
        </p:spPr>
        <p:txBody>
          <a:bodyPr>
            <a:normAutofit fontScale="90000"/>
          </a:bodyPr>
          <a:lstStyle/>
          <a:p>
            <a:pPr fontAlgn="auto">
              <a:spcAft>
                <a:spcPts val="0"/>
              </a:spcAft>
              <a:defRPr/>
            </a:pPr>
            <a:r>
              <a:rPr smtClean="0">
                <a:ea typeface="+mj-ea"/>
                <a:cs typeface="+mj-cs"/>
              </a:rPr>
              <a:t>Does the Book Present Insight and Understanding Into Current Issues as Well as Past Events?</a:t>
            </a:r>
            <a:endParaRPr>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Content Placeholder 2"/>
          <p:cNvSpPr>
            <a:spLocks noGrp="1"/>
          </p:cNvSpPr>
          <p:nvPr>
            <p:ph idx="1"/>
          </p:nvPr>
        </p:nvSpPr>
        <p:spPr/>
        <p:txBody>
          <a:bodyPr/>
          <a:lstStyle/>
          <a:p>
            <a:r>
              <a:rPr lang="en-US" sz="2400" smtClean="0"/>
              <a:t>This is Deborah Wiles’s first book.  She was born in Alabama.  She was fascinated with digging deep into the Mississippi soil of her extended family.  She teaches writing and gives oral history workshops--sharing with children how all history is really biography, and how every person’s story is important. </a:t>
            </a:r>
            <a:r>
              <a:rPr lang="en-US" smtClean="0"/>
              <a:t>The book is based on her memories of growing up in Mississippi in 1964, during the passage of the Civil Rights Act. </a:t>
            </a:r>
          </a:p>
        </p:txBody>
      </p:sp>
      <p:sp>
        <p:nvSpPr>
          <p:cNvPr id="2" name="Title 1"/>
          <p:cNvSpPr>
            <a:spLocks noGrp="1"/>
          </p:cNvSpPr>
          <p:nvPr>
            <p:ph type="title"/>
          </p:nvPr>
        </p:nvSpPr>
        <p:spPr/>
        <p:txBody>
          <a:bodyPr/>
          <a:lstStyle/>
          <a:p>
            <a:pPr fontAlgn="auto">
              <a:spcAft>
                <a:spcPts val="0"/>
              </a:spcAft>
              <a:defRPr/>
            </a:pPr>
            <a:r>
              <a:rPr smtClean="0">
                <a:ea typeface="+mj-ea"/>
                <a:cs typeface="+mj-cs"/>
              </a:rPr>
              <a:t>Qualifications of the Author?</a:t>
            </a:r>
            <a:endParaRPr>
              <a:ea typeface="+mj-ea"/>
              <a:cs typeface="+mj-cs"/>
            </a:endParaRPr>
          </a:p>
        </p:txBody>
      </p:sp>
      <p:pic>
        <p:nvPicPr>
          <p:cNvPr id="20484" name="Picture 1028"/>
          <p:cNvPicPr>
            <a:picLocks noChangeAspect="1" noChangeArrowheads="1"/>
          </p:cNvPicPr>
          <p:nvPr/>
        </p:nvPicPr>
        <p:blipFill>
          <a:blip r:embed="rId3"/>
          <a:srcRect/>
          <a:stretch>
            <a:fillRect/>
          </a:stretch>
        </p:blipFill>
        <p:spPr bwMode="auto">
          <a:xfrm>
            <a:off x="6019800" y="4191000"/>
            <a:ext cx="2819400" cy="22860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smtClean="0">
                <a:ea typeface="+mj-ea"/>
                <a:cs typeface="+mj-cs"/>
              </a:rPr>
              <a:t>Learning Strategies</a:t>
            </a:r>
            <a:endParaRPr>
              <a:ea typeface="+mj-ea"/>
              <a:cs typeface="+mj-cs"/>
            </a:endParaRPr>
          </a:p>
        </p:txBody>
      </p:sp>
      <p:sp>
        <p:nvSpPr>
          <p:cNvPr id="21509" name="Rectangle 1029"/>
          <p:cNvSpPr>
            <a:spLocks noChangeArrowheads="1"/>
          </p:cNvSpPr>
          <p:nvPr/>
        </p:nvSpPr>
        <p:spPr bwMode="auto">
          <a:xfrm>
            <a:off x="304800" y="1768475"/>
            <a:ext cx="8291513" cy="2963863"/>
          </a:xfrm>
          <a:prstGeom prst="rect">
            <a:avLst/>
          </a:prstGeom>
          <a:noFill/>
          <a:ln w="9525">
            <a:noFill/>
            <a:miter lim="800000"/>
            <a:headEnd/>
            <a:tailEnd/>
          </a:ln>
        </p:spPr>
        <p:txBody>
          <a:bodyPr wrap="none">
            <a:prstTxWarp prst="textNoShape">
              <a:avLst/>
            </a:prstTxWarp>
            <a:spAutoFit/>
          </a:bodyPr>
          <a:lstStyle/>
          <a:p>
            <a:pPr marL="342900" indent="-342900">
              <a:buFont typeface="Arial" charset="0"/>
              <a:buAutoNum type="arabicPeriod"/>
            </a:pPr>
            <a:r>
              <a:rPr lang="en-US" sz="1600" b="1" u="sng">
                <a:latin typeface="Cambria Bold" charset="0"/>
              </a:rPr>
              <a:t>Teach students that civil rights history is not just about Martin Luther</a:t>
            </a:r>
          </a:p>
          <a:p>
            <a:pPr marL="342900" indent="-342900"/>
            <a:r>
              <a:rPr lang="en-US" sz="1600" b="1" u="sng">
                <a:latin typeface="Cambria Bold" charset="0"/>
              </a:rPr>
              <a:t>	King, Jr. and Rosa Parks. </a:t>
            </a:r>
          </a:p>
          <a:p>
            <a:pPr marL="342900" indent="-342900"/>
            <a:endParaRPr lang="en-US" sz="1600" b="1" u="sng">
              <a:latin typeface="Cambria Bold" charset="0"/>
            </a:endParaRPr>
          </a:p>
          <a:p>
            <a:pPr marL="342900" indent="-342900">
              <a:buFont typeface="Arial" charset="0"/>
              <a:buAutoNum type="arabicPeriod" startAt="2"/>
            </a:pPr>
            <a:r>
              <a:rPr lang="en-US" sz="1600">
                <a:latin typeface="Cambria Bold" charset="0"/>
              </a:rPr>
              <a:t>This can be used to distinguish among past, present, and future events.  </a:t>
            </a:r>
          </a:p>
          <a:p>
            <a:pPr marL="342900" indent="-342900">
              <a:buFont typeface="Arial" charset="0"/>
              <a:buNone/>
            </a:pPr>
            <a:endParaRPr lang="en-US" sz="1600">
              <a:latin typeface="Cambria Bold" charset="0"/>
            </a:endParaRPr>
          </a:p>
          <a:p>
            <a:pPr marL="342900" indent="-342900">
              <a:buFont typeface="Arial" charset="0"/>
              <a:buAutoNum type="arabicPeriod" startAt="3"/>
            </a:pPr>
            <a:r>
              <a:rPr lang="en-US" sz="1600">
                <a:latin typeface="Cambria Bold" charset="0"/>
              </a:rPr>
              <a:t>Can be used to justify the need for rules and appropriate standards of behavior.</a:t>
            </a:r>
          </a:p>
          <a:p>
            <a:pPr marL="342900" indent="-342900">
              <a:buFont typeface="Arial" charset="0"/>
              <a:buAutoNum type="arabicPeriod" startAt="3"/>
            </a:pPr>
            <a:endParaRPr lang="en-US" sz="1600">
              <a:latin typeface="Cambria Bold" charset="0"/>
            </a:endParaRPr>
          </a:p>
          <a:p>
            <a:pPr marL="342900" indent="-342900">
              <a:buFont typeface="Arial" charset="0"/>
              <a:buAutoNum type="arabicPeriod" startAt="3"/>
            </a:pPr>
            <a:r>
              <a:rPr lang="en-US" sz="1600">
                <a:latin typeface="Cambria Bold" charset="0"/>
              </a:rPr>
              <a:t>An introduction to multicultural education and to teach how communities are built.</a:t>
            </a:r>
          </a:p>
          <a:p>
            <a:pPr marL="342900" indent="-342900">
              <a:spcAft>
                <a:spcPts val="1200"/>
              </a:spcAft>
            </a:pPr>
            <a:endParaRPr lang="en-US" sz="1600" b="1" u="sng">
              <a:latin typeface="Cambria Bold" charset="0"/>
            </a:endParaRPr>
          </a:p>
          <a:p>
            <a:pPr marL="342900" indent="-342900"/>
            <a:endParaRPr lang="en-US" sz="1600" b="1" u="sng">
              <a:latin typeface="Cambria Bold" charset="0"/>
            </a:endParaRPr>
          </a:p>
          <a:p>
            <a:pPr marL="342900" indent="-342900"/>
            <a:endParaRPr lang="en-US">
              <a:solidFill>
                <a:srgbClr val="6D0021"/>
              </a:solidFill>
              <a:latin typeface="Constantia"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149</TotalTime>
  <Words>527</Words>
  <Application>Microsoft Office PowerPoint</Application>
  <PresentationFormat>On-screen Show (4:3)</PresentationFormat>
  <Paragraphs>41</Paragraphs>
  <Slides>9</Slides>
  <Notes>9</Notes>
  <HiddenSlides>0</HiddenSlides>
  <MMClips>0</MMClips>
  <ScaleCrop>false</ScaleCrop>
  <HeadingPairs>
    <vt:vector size="6" baseType="variant">
      <vt:variant>
        <vt:lpstr>Fonts Used</vt:lpstr>
      </vt:variant>
      <vt:variant>
        <vt:i4>8</vt:i4>
      </vt:variant>
      <vt:variant>
        <vt:lpstr>Design Template</vt:lpstr>
      </vt:variant>
      <vt:variant>
        <vt:i4>1</vt:i4>
      </vt:variant>
      <vt:variant>
        <vt:lpstr>Slide Titles</vt:lpstr>
      </vt:variant>
      <vt:variant>
        <vt:i4>9</vt:i4>
      </vt:variant>
    </vt:vector>
  </HeadingPairs>
  <TitlesOfParts>
    <vt:vector size="18" baseType="lpstr">
      <vt:lpstr>Constantia</vt:lpstr>
      <vt:lpstr>ヒラギノ角ゴ Pro W3</vt:lpstr>
      <vt:lpstr>Arial</vt:lpstr>
      <vt:lpstr>Wingdings 2</vt:lpstr>
      <vt:lpstr>Calibri</vt:lpstr>
      <vt:lpstr>Bodoni SvtyTwo ITC TT-BookIta</vt:lpstr>
      <vt:lpstr>Cambria Bold Italic</vt:lpstr>
      <vt:lpstr>Cambria Bold</vt:lpstr>
      <vt:lpstr>Paper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Uncle Jed’s Barbershop By Margaree King Mitchell</dc:title>
  <dc:creator>BIGREDHOME</dc:creator>
  <cp:lastModifiedBy>howell howell</cp:lastModifiedBy>
  <cp:revision>13</cp:revision>
  <dcterms:created xsi:type="dcterms:W3CDTF">2011-11-27T06:31:59Z</dcterms:created>
  <dcterms:modified xsi:type="dcterms:W3CDTF">2011-11-29T22:46:44Z</dcterms:modified>
</cp:coreProperties>
</file>